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9" r:id="rId3"/>
    <p:sldId id="310" r:id="rId4"/>
    <p:sldId id="282" r:id="rId5"/>
    <p:sldId id="257" r:id="rId6"/>
    <p:sldId id="297" r:id="rId7"/>
    <p:sldId id="298" r:id="rId8"/>
    <p:sldId id="267" r:id="rId9"/>
    <p:sldId id="291" r:id="rId10"/>
    <p:sldId id="296" r:id="rId11"/>
    <p:sldId id="299" r:id="rId12"/>
    <p:sldId id="300" r:id="rId13"/>
    <p:sldId id="302" r:id="rId14"/>
    <p:sldId id="303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6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2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26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7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4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47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12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2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12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72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6AB5-6365-4A37-BA2A-128EB0ADED92}" type="datetimeFigureOut">
              <a:rPr lang="nl-NL" smtClean="0"/>
              <a:pPr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7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392" y="1196752"/>
            <a:ext cx="7630616" cy="144016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omic Sans MS" pitchFamily="66" charset="0"/>
              </a:rPr>
              <a:t>Basisgenetica</a:t>
            </a:r>
            <a:br>
              <a:rPr lang="nl-NL" dirty="0" smtClean="0">
                <a:latin typeface="Comic Sans MS" pitchFamily="66" charset="0"/>
              </a:rPr>
            </a:br>
            <a:r>
              <a:rPr lang="nl-NL" dirty="0" smtClean="0">
                <a:latin typeface="Comic Sans MS" pitchFamily="66" charset="0"/>
              </a:rPr>
              <a:t>Les 2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men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5" y="314096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839" t="52418" r="6785" b="34103"/>
          <a:stretch/>
        </p:blipFill>
        <p:spPr>
          <a:xfrm>
            <a:off x="4295800" y="2555776"/>
            <a:ext cx="5808632" cy="1296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714" t="47047" r="4858" b="7181"/>
          <a:stretch/>
        </p:blipFill>
        <p:spPr>
          <a:xfrm>
            <a:off x="2135561" y="1772816"/>
            <a:ext cx="640871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698" t="21879" r="12303" b="66307"/>
          <a:stretch/>
        </p:blipFill>
        <p:spPr>
          <a:xfrm>
            <a:off x="764871" y="1726640"/>
            <a:ext cx="8375519" cy="15953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715" t="34497" r="11695" b="47047"/>
          <a:stretch/>
        </p:blipFill>
        <p:spPr>
          <a:xfrm>
            <a:off x="1415480" y="3221480"/>
            <a:ext cx="7691870" cy="29554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9714" t="81007" r="11389" b="1274"/>
          <a:stretch/>
        </p:blipFill>
        <p:spPr>
          <a:xfrm>
            <a:off x="1559496" y="3451564"/>
            <a:ext cx="7797036" cy="28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4833" y="980728"/>
            <a:ext cx="7024744" cy="1143000"/>
          </a:xfrm>
        </p:spPr>
        <p:txBody>
          <a:bodyPr/>
          <a:lstStyle/>
          <a:p>
            <a:r>
              <a:rPr lang="nl-NL" dirty="0" smtClean="0"/>
              <a:t>Recombinatie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83" t="22440" r="12863" b="27848"/>
          <a:stretch/>
        </p:blipFill>
        <p:spPr>
          <a:xfrm>
            <a:off x="3647728" y="1930922"/>
            <a:ext cx="5384908" cy="44744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3714" t="21946" r="12858" b="39664"/>
          <a:stretch/>
        </p:blipFill>
        <p:spPr>
          <a:xfrm>
            <a:off x="3647728" y="2235299"/>
            <a:ext cx="5425470" cy="34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Lichaamscel splits</a:t>
            </a:r>
          </a:p>
          <a:p>
            <a:r>
              <a:rPr lang="nl-NL" dirty="0" smtClean="0"/>
              <a:t>DNA kopieert</a:t>
            </a:r>
          </a:p>
          <a:p>
            <a:r>
              <a:rPr lang="nl-NL" dirty="0" smtClean="0"/>
              <a:t>Soms gaat dit mis</a:t>
            </a:r>
          </a:p>
          <a:p>
            <a:r>
              <a:rPr lang="nl-NL" dirty="0" smtClean="0"/>
              <a:t>Er ontstaat een spontane verandering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63993" t="22818" r="11801" b="25336"/>
          <a:stretch/>
        </p:blipFill>
        <p:spPr>
          <a:xfrm>
            <a:off x="8472264" y="3717032"/>
            <a:ext cx="269309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Stille mutaties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7493" y="2323653"/>
            <a:ext cx="6777317" cy="1528268"/>
          </a:xfrm>
        </p:spPr>
        <p:txBody>
          <a:bodyPr/>
          <a:lstStyle/>
          <a:p>
            <a:r>
              <a:rPr lang="nl-NL" dirty="0" smtClean="0"/>
              <a:t>Zitten alleen in het individu</a:t>
            </a:r>
          </a:p>
          <a:p>
            <a:r>
              <a:rPr lang="nl-NL" dirty="0" smtClean="0"/>
              <a:t>Is niet erfelijk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443778" y="270892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Functionele mutaties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67491" y="3947351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Bijv. extra vlees bij kippen</a:t>
            </a:r>
          </a:p>
          <a:p>
            <a:r>
              <a:rPr lang="nl-NL" dirty="0"/>
              <a:t>Grotere kans op overleven</a:t>
            </a:r>
          </a:p>
          <a:p>
            <a:r>
              <a:rPr lang="nl-NL" dirty="0"/>
              <a:t>Wel erfelijk</a:t>
            </a:r>
          </a:p>
        </p:txBody>
      </p:sp>
    </p:spTree>
    <p:extLst>
      <p:ext uri="{BB962C8B-B14F-4D97-AF65-F5344CB8AC3E}">
        <p14:creationId xmlns:p14="http://schemas.microsoft.com/office/powerpoint/2010/main" val="2936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Letale mutaties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553" y="2198900"/>
            <a:ext cx="6777317" cy="3508977"/>
          </a:xfrm>
        </p:spPr>
        <p:txBody>
          <a:bodyPr/>
          <a:lstStyle/>
          <a:p>
            <a:r>
              <a:rPr lang="nl-NL" dirty="0" smtClean="0"/>
              <a:t>Mutaties die dodelijk zijn</a:t>
            </a:r>
          </a:p>
          <a:p>
            <a:r>
              <a:rPr lang="nl-NL" dirty="0" smtClean="0"/>
              <a:t>Vaak al voor de geboorte</a:t>
            </a:r>
          </a:p>
          <a:p>
            <a:r>
              <a:rPr lang="nl-NL" dirty="0" smtClean="0"/>
              <a:t>25% blue </a:t>
            </a:r>
            <a:r>
              <a:rPr lang="nl-NL" dirty="0" err="1" smtClean="0"/>
              <a:t>merle</a:t>
            </a:r>
            <a:r>
              <a:rPr lang="nl-NL" dirty="0" smtClean="0"/>
              <a:t> pups sterft in baarmoeder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63761" t="19752" r="13926" b="33573"/>
          <a:stretch/>
        </p:blipFill>
        <p:spPr>
          <a:xfrm>
            <a:off x="6332889" y="3717033"/>
            <a:ext cx="3240360" cy="26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Kunstmatige mutaties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Genetische manipulatie</a:t>
            </a:r>
          </a:p>
          <a:p>
            <a:r>
              <a:rPr lang="nl-NL" dirty="0" smtClean="0"/>
              <a:t>Stukje DNA veranderen</a:t>
            </a:r>
          </a:p>
          <a:p>
            <a:r>
              <a:rPr lang="nl-NL" dirty="0" smtClean="0"/>
              <a:t>Stier </a:t>
            </a:r>
            <a:r>
              <a:rPr lang="nl-NL" dirty="0" err="1" smtClean="0"/>
              <a:t>herman</a:t>
            </a:r>
            <a:r>
              <a:rPr lang="nl-NL" dirty="0" smtClean="0"/>
              <a:t> kreeg menselijk DNA</a:t>
            </a:r>
            <a:br>
              <a:rPr lang="nl-NL" dirty="0" smtClean="0"/>
            </a:br>
            <a:r>
              <a:rPr lang="nl-NL" dirty="0" smtClean="0"/>
              <a:t>-vrouwelijk nakomelingen</a:t>
            </a:r>
            <a:br>
              <a:rPr lang="nl-NL" dirty="0" smtClean="0"/>
            </a:br>
            <a:r>
              <a:rPr lang="nl-NL" dirty="0" smtClean="0"/>
              <a:t>-Lactoferrine in melk</a:t>
            </a:r>
            <a:br>
              <a:rPr lang="nl-NL" dirty="0" smtClean="0"/>
            </a:br>
            <a:r>
              <a:rPr lang="nl-NL" dirty="0" smtClean="0"/>
              <a:t>-</a:t>
            </a:r>
            <a:r>
              <a:rPr lang="nl-NL" dirty="0" err="1" smtClean="0"/>
              <a:t>babyvoedig</a:t>
            </a:r>
            <a:r>
              <a:rPr lang="nl-NL" dirty="0" smtClean="0"/>
              <a:t> en mensen met suikerziekte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32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053" t="60339" r="7314" b="12741"/>
          <a:stretch/>
        </p:blipFill>
        <p:spPr>
          <a:xfrm>
            <a:off x="2275140" y="2060848"/>
            <a:ext cx="7641719" cy="35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in groepen van 4 a 5 personen.</a:t>
            </a:r>
          </a:p>
          <a:p>
            <a:r>
              <a:rPr lang="nl-NL" dirty="0" smtClean="0"/>
              <a:t>Zoek van 1 diersoort minimaal 5 mutaties op.</a:t>
            </a:r>
          </a:p>
          <a:p>
            <a:r>
              <a:rPr lang="nl-NL" dirty="0" smtClean="0"/>
              <a:t>Noteer wat de mutatie is (functionele of kunstmatig).</a:t>
            </a:r>
          </a:p>
          <a:p>
            <a:r>
              <a:rPr lang="nl-NL" dirty="0" smtClean="0"/>
              <a:t>En noteer het resultaat van de mutatie (gewenst of ziekte)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44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Enkelvoudige kruising</a:t>
            </a:r>
          </a:p>
          <a:p>
            <a:r>
              <a:rPr lang="nl-NL" dirty="0" smtClean="0"/>
              <a:t>Meervoudige kruising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88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Termen/herhaling</a:t>
            </a:r>
          </a:p>
          <a:p>
            <a:r>
              <a:rPr lang="nl-NL" dirty="0" smtClean="0"/>
              <a:t>Recombinatie</a:t>
            </a:r>
          </a:p>
          <a:p>
            <a:r>
              <a:rPr lang="nl-NL" dirty="0" smtClean="0"/>
              <a:t>Mutaties</a:t>
            </a:r>
          </a:p>
          <a:p>
            <a:r>
              <a:rPr lang="nl-NL" dirty="0" smtClean="0"/>
              <a:t>Opdracht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09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Genotype</a:t>
            </a:r>
          </a:p>
          <a:p>
            <a:r>
              <a:rPr lang="nl-NL" dirty="0" smtClean="0"/>
              <a:t>Fenotype</a:t>
            </a:r>
          </a:p>
          <a:p>
            <a:r>
              <a:rPr lang="nl-NL" dirty="0" smtClean="0"/>
              <a:t>Homozygoot</a:t>
            </a:r>
          </a:p>
          <a:p>
            <a:r>
              <a:rPr lang="nl-NL" dirty="0" smtClean="0"/>
              <a:t>Heterozygoot</a:t>
            </a:r>
          </a:p>
          <a:p>
            <a:r>
              <a:rPr lang="nl-NL" dirty="0" smtClean="0"/>
              <a:t>Recessief</a:t>
            </a:r>
            <a:endParaRPr lang="nl-NL" dirty="0"/>
          </a:p>
          <a:p>
            <a:r>
              <a:rPr lang="nl-NL" dirty="0" smtClean="0"/>
              <a:t>Dominant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92896"/>
            <a:ext cx="2971576" cy="36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64704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Chromosomen en DNA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7609" y="1772817"/>
            <a:ext cx="6777317" cy="3508977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mic Sans MS" pitchFamily="66" charset="0"/>
              </a:rPr>
              <a:t>Inzoomen op cellen</a:t>
            </a:r>
          </a:p>
          <a:p>
            <a:r>
              <a:rPr lang="nl-NL" sz="2000" dirty="0">
                <a:latin typeface="Comic Sans MS" pitchFamily="66" charset="0"/>
              </a:rPr>
              <a:t>Celkern</a:t>
            </a:r>
          </a:p>
          <a:p>
            <a:r>
              <a:rPr lang="nl-NL" sz="2000" dirty="0">
                <a:latin typeface="Comic Sans MS" pitchFamily="66" charset="0"/>
              </a:rPr>
              <a:t>Chromosomen</a:t>
            </a:r>
          </a:p>
          <a:p>
            <a:r>
              <a:rPr lang="nl-NL" sz="2000" dirty="0">
                <a:latin typeface="Comic Sans MS" pitchFamily="66" charset="0"/>
              </a:rPr>
              <a:t>Dit zijn de dragers van erfelijke eigenschappen</a:t>
            </a:r>
          </a:p>
          <a:p>
            <a:endParaRPr lang="nl-NL" sz="2000" dirty="0">
              <a:latin typeface="Comic Sans MS" pitchFamily="66" charset="0"/>
            </a:endParaRPr>
          </a:p>
          <a:p>
            <a:endParaRPr lang="nl-NL" sz="2000" dirty="0">
              <a:latin typeface="Comic Sans M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3713" t="22148" r="12859" b="32079"/>
          <a:stretch/>
        </p:blipFill>
        <p:spPr>
          <a:xfrm>
            <a:off x="8112224" y="3375737"/>
            <a:ext cx="3852203" cy="291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714" t="38927" r="6857" b="40401"/>
          <a:stretch/>
        </p:blipFill>
        <p:spPr>
          <a:xfrm>
            <a:off x="1919536" y="1916832"/>
            <a:ext cx="101222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713" t="62753" r="6002" b="12146"/>
          <a:stretch/>
        </p:blipFill>
        <p:spPr>
          <a:xfrm>
            <a:off x="838200" y="1825625"/>
            <a:ext cx="918102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omic Sans MS" pitchFamily="66" charset="0"/>
              </a:rPr>
              <a:t>Meervoudige kruising - kleur / bont</a:t>
            </a:r>
          </a:p>
        </p:txBody>
      </p:sp>
      <p:pic>
        <p:nvPicPr>
          <p:cNvPr id="4" name="Tijdelijke aanduiding voor inhoud 3" descr="mv 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374" y="1825625"/>
            <a:ext cx="576325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92" t="22020" r="12079" b="67117"/>
          <a:stretch/>
        </p:blipFill>
        <p:spPr>
          <a:xfrm>
            <a:off x="2135560" y="4422846"/>
            <a:ext cx="7378050" cy="1296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714" t="30067" r="6286" b="52953"/>
          <a:stretch/>
        </p:blipFill>
        <p:spPr>
          <a:xfrm>
            <a:off x="911424" y="1450586"/>
            <a:ext cx="7718155" cy="211330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423592" y="4772974"/>
            <a:ext cx="7920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647728" y="4422846"/>
            <a:ext cx="5544616" cy="27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5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152</Words>
  <Application>Microsoft Office PowerPoint</Application>
  <PresentationFormat>Breedbeeld</PresentationFormat>
  <Paragraphs>51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 2</vt:lpstr>
      <vt:lpstr>Kantoorthema</vt:lpstr>
      <vt:lpstr>Basisgenetica Les 2</vt:lpstr>
      <vt:lpstr>Vorige week</vt:lpstr>
      <vt:lpstr>Deze week</vt:lpstr>
      <vt:lpstr>Termen</vt:lpstr>
      <vt:lpstr>Chromosomen en DNA</vt:lpstr>
      <vt:lpstr>PowerPoint-presentatie</vt:lpstr>
      <vt:lpstr>PowerPoint-presentatie</vt:lpstr>
      <vt:lpstr>Meervoudige kruising - kleur / bont</vt:lpstr>
      <vt:lpstr>PowerPoint-presentatie</vt:lpstr>
      <vt:lpstr>PowerPoint-presentatie</vt:lpstr>
      <vt:lpstr>PowerPoint-presentatie</vt:lpstr>
      <vt:lpstr>Recombinatie</vt:lpstr>
      <vt:lpstr>Mutatie</vt:lpstr>
      <vt:lpstr>Stille mutaties</vt:lpstr>
      <vt:lpstr>Letale mutaties</vt:lpstr>
      <vt:lpstr>Kunstmatige mutaties</vt:lpstr>
      <vt:lpstr>PowerPoint-presentatie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</dc:title>
  <dc:creator>aoc</dc:creator>
  <cp:lastModifiedBy>Helanie Wikkerink - Aalders</cp:lastModifiedBy>
  <cp:revision>67</cp:revision>
  <dcterms:created xsi:type="dcterms:W3CDTF">2011-03-31T12:14:07Z</dcterms:created>
  <dcterms:modified xsi:type="dcterms:W3CDTF">2018-10-01T11:38:08Z</dcterms:modified>
</cp:coreProperties>
</file>